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620000" cy="9525000"/>
  <p:notesSz cx="6858000" cy="9144000"/>
  <p:embeddedFontLst>
    <p:embeddedFont>
      <p:font typeface="Inter" panose="020B0604020202020204" charset="0"/>
      <p:regular r:id="rId6"/>
    </p:embeddedFont>
    <p:embeddedFont>
      <p:font typeface="Inter Bold" panose="020B0604020202020204" charset="0"/>
      <p:regular r:id="rId7"/>
      <p:bold r:id="rId8"/>
    </p:embeddedFont>
    <p:embeddedFont>
      <p:font typeface="Inter Heavy" panose="020B0604020202020204" charset="0"/>
      <p:regular r:id="rId9"/>
      <p:bold r:id="rId10"/>
    </p:embeddedFont>
    <p:embeddedFont>
      <p:font typeface="Inter Medium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141AE-537D-8851-83D1-296EAD8DA6DD}" v="4" dt="2023-11-15T12:33:29.472"/>
    <p1510:client id="{3D6836BB-ECC9-428A-9385-54FA67F022EF}" v="2" dt="2023-11-15T10:13:15.906"/>
    <p1510:client id="{4868FD5D-8CD5-8879-FFE7-0B6868E4C2AA}" v="62" dt="2023-12-04T15:12:51.575"/>
    <p1510:client id="{DA6A9E2A-8A13-8C42-8FE4-E98CC1A3B046}" v="6" dt="2023-11-15T12:33:4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26" autoAdjust="0"/>
  </p:normalViewPr>
  <p:slideViewPr>
    <p:cSldViewPr>
      <p:cViewPr>
        <p:scale>
          <a:sx n="96" d="100"/>
          <a:sy n="96" d="100"/>
        </p:scale>
        <p:origin x="264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Wöginger" userId="733616e1-fec8-4307-8acb-e693c7b2d4d9" providerId="ADAL" clId="{1F13D350-5C3D-402F-B112-A5467E11C9F4}"/>
    <pc:docChg chg="modSld">
      <pc:chgData name="Jacob Wöginger" userId="733616e1-fec8-4307-8acb-e693c7b2d4d9" providerId="ADAL" clId="{1F13D350-5C3D-402F-B112-A5467E11C9F4}" dt="2023-09-06T13:59:27.558" v="55" actId="20577"/>
      <pc:docMkLst>
        <pc:docMk/>
      </pc:docMkLst>
      <pc:sldChg chg="addSp modSp mod">
        <pc:chgData name="Jacob Wöginger" userId="733616e1-fec8-4307-8acb-e693c7b2d4d9" providerId="ADAL" clId="{1F13D350-5C3D-402F-B112-A5467E11C9F4}" dt="2023-09-06T13:59:27.558" v="55" actId="20577"/>
        <pc:sldMkLst>
          <pc:docMk/>
          <pc:sldMk cId="0" sldId="256"/>
        </pc:sldMkLst>
        <pc:spChg chg="mod">
          <ac:chgData name="Jacob Wöginger" userId="733616e1-fec8-4307-8acb-e693c7b2d4d9" providerId="ADAL" clId="{1F13D350-5C3D-402F-B112-A5467E11C9F4}" dt="2023-09-06T13:58:36.332" v="34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Jacob Wöginger" userId="733616e1-fec8-4307-8acb-e693c7b2d4d9" providerId="ADAL" clId="{1F13D350-5C3D-402F-B112-A5467E11C9F4}" dt="2023-09-06T13:58:47.883" v="35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Jacob Wöginger" userId="733616e1-fec8-4307-8acb-e693c7b2d4d9" providerId="ADAL" clId="{1F13D350-5C3D-402F-B112-A5467E11C9F4}" dt="2023-09-06T13:59:27.558" v="55" actId="2057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Jacob Wöginger" userId="733616e1-fec8-4307-8acb-e693c7b2d4d9" providerId="ADAL" clId="{1F13D350-5C3D-402F-B112-A5467E11C9F4}" dt="2023-09-06T13:58:47.883" v="35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Jacob Wöginger" userId="733616e1-fec8-4307-8acb-e693c7b2d4d9" providerId="ADAL" clId="{1F13D350-5C3D-402F-B112-A5467E11C9F4}" dt="2023-09-06T13:58:47.883" v="35" actId="1076"/>
          <ac:spMkLst>
            <pc:docMk/>
            <pc:sldMk cId="0" sldId="256"/>
            <ac:spMk id="21" creationId="{00000000-0000-0000-0000-000000000000}"/>
          </ac:spMkLst>
        </pc:spChg>
        <pc:spChg chg="add mod">
          <ac:chgData name="Jacob Wöginger" userId="733616e1-fec8-4307-8acb-e693c7b2d4d9" providerId="ADAL" clId="{1F13D350-5C3D-402F-B112-A5467E11C9F4}" dt="2023-09-06T13:58:47.883" v="35" actId="1076"/>
          <ac:spMkLst>
            <pc:docMk/>
            <pc:sldMk cId="0" sldId="256"/>
            <ac:spMk id="23" creationId="{D1565A7A-04A7-3EF8-89D1-F6CBEE237144}"/>
          </ac:spMkLst>
        </pc:spChg>
      </pc:sldChg>
    </pc:docChg>
  </pc:docChgLst>
  <pc:docChgLst>
    <pc:chgData name="victor.noebauer@een.co.at" userId="S::urn:spo:guest#victor.noebauer@een.co.at::" providerId="AD" clId="Web-{483F28F0-F0DF-4B21-BB5C-AFA7035B6159}"/>
    <pc:docChg chg="modSld">
      <pc:chgData name="victor.noebauer@een.co.at" userId="S::urn:spo:guest#victor.noebauer@een.co.at::" providerId="AD" clId="Web-{483F28F0-F0DF-4B21-BB5C-AFA7035B6159}" dt="2023-10-06T07:41:19.702" v="30" actId="1076"/>
      <pc:docMkLst>
        <pc:docMk/>
      </pc:docMkLst>
      <pc:sldChg chg="addSp modSp">
        <pc:chgData name="victor.noebauer@een.co.at" userId="S::urn:spo:guest#victor.noebauer@een.co.at::" providerId="AD" clId="Web-{483F28F0-F0DF-4B21-BB5C-AFA7035B6159}" dt="2023-10-06T07:41:19.702" v="30" actId="1076"/>
        <pc:sldMkLst>
          <pc:docMk/>
          <pc:sldMk cId="0" sldId="256"/>
        </pc:sldMkLst>
        <pc:spChg chg="mod">
          <ac:chgData name="victor.noebauer@een.co.at" userId="S::urn:spo:guest#victor.noebauer@een.co.at::" providerId="AD" clId="Web-{483F28F0-F0DF-4B21-BB5C-AFA7035B6159}" dt="2023-10-06T07:41:19.702" v="30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victor.noebauer@een.co.at" userId="S::urn:spo:guest#victor.noebauer@een.co.at::" providerId="AD" clId="Web-{483F28F0-F0DF-4B21-BB5C-AFA7035B6159}" dt="2023-10-06T07:27:08.115" v="22" actId="2057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victor.noebauer@een.co.at" userId="S::urn:spo:guest#victor.noebauer@een.co.at::" providerId="AD" clId="Web-{483F28F0-F0DF-4B21-BB5C-AFA7035B6159}" dt="2023-10-06T07:23:06.187" v="2" actId="20577"/>
          <ac:spMkLst>
            <pc:docMk/>
            <pc:sldMk cId="0" sldId="256"/>
            <ac:spMk id="19" creationId="{00000000-0000-0000-0000-000000000000}"/>
          </ac:spMkLst>
        </pc:spChg>
        <pc:grpChg chg="mod">
          <ac:chgData name="victor.noebauer@een.co.at" userId="S::urn:spo:guest#victor.noebauer@een.co.at::" providerId="AD" clId="Web-{483F28F0-F0DF-4B21-BB5C-AFA7035B6159}" dt="2023-10-06T07:38:48.291" v="24" actId="1076"/>
          <ac:grpSpMkLst>
            <pc:docMk/>
            <pc:sldMk cId="0" sldId="256"/>
            <ac:grpSpMk id="8" creationId="{00000000-0000-0000-0000-000000000000}"/>
          </ac:grpSpMkLst>
        </pc:grpChg>
        <pc:picChg chg="add mod">
          <ac:chgData name="victor.noebauer@een.co.at" userId="S::urn:spo:guest#victor.noebauer@een.co.at::" providerId="AD" clId="Web-{483F28F0-F0DF-4B21-BB5C-AFA7035B6159}" dt="2023-10-06T07:41:15.717" v="29" actId="1076"/>
          <ac:picMkLst>
            <pc:docMk/>
            <pc:sldMk cId="0" sldId="256"/>
            <ac:picMk id="22" creationId="{08AC512A-E82E-C7AA-35FA-3072CB0D96BC}"/>
          </ac:picMkLst>
        </pc:picChg>
      </pc:sldChg>
    </pc:docChg>
  </pc:docChgLst>
  <pc:docChgLst>
    <pc:chgData name="b.brandner@elektrotechnik-wild.at" userId="S::urn:spo:guest#b.brandner@elektrotechnik-wild.at::" providerId="AD" clId="Web-{8F201826-2C24-3FA1-0E16-F252D4FC49E9}"/>
    <pc:docChg chg="modSld">
      <pc:chgData name="b.brandner@elektrotechnik-wild.at" userId="S::urn:spo:guest#b.brandner@elektrotechnik-wild.at::" providerId="AD" clId="Web-{8F201826-2C24-3FA1-0E16-F252D4FC49E9}" dt="2023-09-25T02:43:09.263" v="12" actId="14100"/>
      <pc:docMkLst>
        <pc:docMk/>
      </pc:docMkLst>
      <pc:sldChg chg="modSp">
        <pc:chgData name="b.brandner@elektrotechnik-wild.at" userId="S::urn:spo:guest#b.brandner@elektrotechnik-wild.at::" providerId="AD" clId="Web-{8F201826-2C24-3FA1-0E16-F252D4FC49E9}" dt="2023-09-25T02:43:09.263" v="12" actId="14100"/>
        <pc:sldMkLst>
          <pc:docMk/>
          <pc:sldMk cId="0" sldId="256"/>
        </pc:sldMkLst>
        <pc:spChg chg="mod">
          <ac:chgData name="b.brandner@elektrotechnik-wild.at" userId="S::urn:spo:guest#b.brandner@elektrotechnik-wild.at::" providerId="AD" clId="Web-{8F201826-2C24-3FA1-0E16-F252D4FC49E9}" dt="2023-09-25T02:42:06.652" v="0" actId="2057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b.brandner@elektrotechnik-wild.at" userId="S::urn:spo:guest#b.brandner@elektrotechnik-wild.at::" providerId="AD" clId="Web-{8F201826-2C24-3FA1-0E16-F252D4FC49E9}" dt="2023-09-25T02:43:09.263" v="12" actId="14100"/>
          <ac:spMkLst>
            <pc:docMk/>
            <pc:sldMk cId="0" sldId="256"/>
            <ac:spMk id="19" creationId="{00000000-0000-0000-0000-000000000000}"/>
          </ac:spMkLst>
        </pc:spChg>
      </pc:sldChg>
    </pc:docChg>
  </pc:docChgLst>
  <pc:docChgLst>
    <pc:chgData name="Heidelinde Schönstein" userId="92e04441-13da-40da-86fa-bf6af65ddac8" providerId="ADAL" clId="{DA6A9E2A-8A13-8C42-8FE4-E98CC1A3B046}"/>
    <pc:docChg chg="undo custSel modSld">
      <pc:chgData name="Heidelinde Schönstein" userId="92e04441-13da-40da-86fa-bf6af65ddac8" providerId="ADAL" clId="{DA6A9E2A-8A13-8C42-8FE4-E98CC1A3B046}" dt="2023-11-15T14:32:46.692" v="3" actId="1076"/>
      <pc:docMkLst>
        <pc:docMk/>
      </pc:docMkLst>
      <pc:sldChg chg="modSp mod">
        <pc:chgData name="Heidelinde Schönstein" userId="92e04441-13da-40da-86fa-bf6af65ddac8" providerId="ADAL" clId="{DA6A9E2A-8A13-8C42-8FE4-E98CC1A3B046}" dt="2023-11-15T14:32:46.692" v="3" actId="1076"/>
        <pc:sldMkLst>
          <pc:docMk/>
          <pc:sldMk cId="0" sldId="256"/>
        </pc:sldMkLst>
        <pc:grpChg chg="mod">
          <ac:chgData name="Heidelinde Schönstein" userId="92e04441-13da-40da-86fa-bf6af65ddac8" providerId="ADAL" clId="{DA6A9E2A-8A13-8C42-8FE4-E98CC1A3B046}" dt="2023-11-15T12:02:41.054" v="1" actId="1076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Heidelinde Schönstein" userId="92e04441-13da-40da-86fa-bf6af65ddac8" providerId="ADAL" clId="{DA6A9E2A-8A13-8C42-8FE4-E98CC1A3B046}" dt="2023-11-15T14:32:46.692" v="3" actId="1076"/>
          <ac:grpSpMkLst>
            <pc:docMk/>
            <pc:sldMk cId="0" sldId="256"/>
            <ac:grpSpMk id="8" creationId="{00000000-0000-0000-0000-000000000000}"/>
          </ac:grpSpMkLst>
        </pc:grpChg>
      </pc:sldChg>
    </pc:docChg>
  </pc:docChgLst>
  <pc:docChgLst>
    <pc:chgData name="Eva Barbier" userId="S::eva.barbier@neoom.com::338dcc8d-8ad3-4e76-9368-bd9bc3de5465" providerId="AD" clId="Web-{2C4141AE-537D-8851-83D1-296EAD8DA6DD}"/>
    <pc:docChg chg="modSld">
      <pc:chgData name="Eva Barbier" userId="S::eva.barbier@neoom.com::338dcc8d-8ad3-4e76-9368-bd9bc3de5465" providerId="AD" clId="Web-{2C4141AE-537D-8851-83D1-296EAD8DA6DD}" dt="2023-11-15T12:33:29.472" v="3"/>
      <pc:docMkLst>
        <pc:docMk/>
      </pc:docMkLst>
      <pc:sldChg chg="addSp delSp">
        <pc:chgData name="Eva Barbier" userId="S::eva.barbier@neoom.com::338dcc8d-8ad3-4e76-9368-bd9bc3de5465" providerId="AD" clId="Web-{2C4141AE-537D-8851-83D1-296EAD8DA6DD}" dt="2023-11-15T12:33:29.472" v="3"/>
        <pc:sldMkLst>
          <pc:docMk/>
          <pc:sldMk cId="0" sldId="256"/>
        </pc:sldMkLst>
        <pc:spChg chg="add del">
          <ac:chgData name="Eva Barbier" userId="S::eva.barbier@neoom.com::338dcc8d-8ad3-4e76-9368-bd9bc3de5465" providerId="AD" clId="Web-{2C4141AE-537D-8851-83D1-296EAD8DA6DD}" dt="2023-11-15T12:33:29.472" v="2"/>
          <ac:spMkLst>
            <pc:docMk/>
            <pc:sldMk cId="0" sldId="256"/>
            <ac:spMk id="18" creationId="{00000000-0000-0000-0000-000000000000}"/>
          </ac:spMkLst>
        </pc:spChg>
        <pc:spChg chg="add del">
          <ac:chgData name="Eva Barbier" userId="S::eva.barbier@neoom.com::338dcc8d-8ad3-4e76-9368-bd9bc3de5465" providerId="AD" clId="Web-{2C4141AE-537D-8851-83D1-296EAD8DA6DD}" dt="2023-11-15T12:33:29.472" v="3"/>
          <ac:spMkLst>
            <pc:docMk/>
            <pc:sldMk cId="0" sldId="256"/>
            <ac:spMk id="19" creationId="{00000000-0000-0000-0000-000000000000}"/>
          </ac:spMkLst>
        </pc:spChg>
      </pc:sldChg>
    </pc:docChg>
  </pc:docChgLst>
  <pc:docChgLst>
    <pc:chgData name="Heidelinde Schönstein" userId="S::heidelinde.schoenstein@neoom.com::92e04441-13da-40da-86fa-bf6af65ddac8" providerId="AD" clId="Web-{3D6836BB-ECC9-428A-9385-54FA67F022EF}"/>
    <pc:docChg chg="modSld">
      <pc:chgData name="Heidelinde Schönstein" userId="S::heidelinde.schoenstein@neoom.com::92e04441-13da-40da-86fa-bf6af65ddac8" providerId="AD" clId="Web-{3D6836BB-ECC9-428A-9385-54FA67F022EF}" dt="2023-11-15T10:13:15.906" v="1" actId="1076"/>
      <pc:docMkLst>
        <pc:docMk/>
      </pc:docMkLst>
      <pc:sldChg chg="modSp">
        <pc:chgData name="Heidelinde Schönstein" userId="S::heidelinde.schoenstein@neoom.com::92e04441-13da-40da-86fa-bf6af65ddac8" providerId="AD" clId="Web-{3D6836BB-ECC9-428A-9385-54FA67F022EF}" dt="2023-11-15T10:13:15.906" v="1" actId="1076"/>
        <pc:sldMkLst>
          <pc:docMk/>
          <pc:sldMk cId="0" sldId="256"/>
        </pc:sldMkLst>
        <pc:spChg chg="mod">
          <ac:chgData name="Heidelinde Schönstein" userId="S::heidelinde.schoenstein@neoom.com::92e04441-13da-40da-86fa-bf6af65ddac8" providerId="AD" clId="Web-{3D6836BB-ECC9-428A-9385-54FA67F022EF}" dt="2023-11-15T10:10:09.196" v="0" actId="688"/>
          <ac:spMkLst>
            <pc:docMk/>
            <pc:sldMk cId="0" sldId="256"/>
            <ac:spMk id="11" creationId="{00000000-0000-0000-0000-000000000000}"/>
          </ac:spMkLst>
        </pc:spChg>
        <pc:grpChg chg="mod">
          <ac:chgData name="Heidelinde Schönstein" userId="S::heidelinde.schoenstein@neoom.com::92e04441-13da-40da-86fa-bf6af65ddac8" providerId="AD" clId="Web-{3D6836BB-ECC9-428A-9385-54FA67F022EF}" dt="2023-11-15T10:13:15.906" v="1" actId="1076"/>
          <ac:grpSpMkLst>
            <pc:docMk/>
            <pc:sldMk cId="0" sldId="256"/>
            <ac:grpSpMk id="8" creationId="{00000000-0000-0000-0000-000000000000}"/>
          </ac:grpSpMkLst>
        </pc:grpChg>
      </pc:sldChg>
    </pc:docChg>
  </pc:docChgLst>
  <pc:docChgLst>
    <pc:chgData name="Markus Lafer" userId="S::markus.lafer@neoom.com::2fabdc3b-44c0-4dcb-9cb5-92d2c1ed9265" providerId="AD" clId="Web-{4868FD5D-8CD5-8879-FFE7-0B6868E4C2AA}"/>
    <pc:docChg chg="modSld">
      <pc:chgData name="Markus Lafer" userId="S::markus.lafer@neoom.com::2fabdc3b-44c0-4dcb-9cb5-92d2c1ed9265" providerId="AD" clId="Web-{4868FD5D-8CD5-8879-FFE7-0B6868E4C2AA}" dt="2023-12-04T15:12:51.575" v="31" actId="20577"/>
      <pc:docMkLst>
        <pc:docMk/>
      </pc:docMkLst>
      <pc:sldChg chg="addSp delSp modSp">
        <pc:chgData name="Markus Lafer" userId="S::markus.lafer@neoom.com::2fabdc3b-44c0-4dcb-9cb5-92d2c1ed9265" providerId="AD" clId="Web-{4868FD5D-8CD5-8879-FFE7-0B6868E4C2AA}" dt="2023-12-04T15:12:51.575" v="31" actId="20577"/>
        <pc:sldMkLst>
          <pc:docMk/>
          <pc:sldMk cId="0" sldId="256"/>
        </pc:sldMkLst>
        <pc:spChg chg="mod">
          <ac:chgData name="Markus Lafer" userId="S::markus.lafer@neoom.com::2fabdc3b-44c0-4dcb-9cb5-92d2c1ed9265" providerId="AD" clId="Web-{4868FD5D-8CD5-8879-FFE7-0B6868E4C2AA}" dt="2023-12-04T15:12:51.575" v="31" actId="2057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Markus Lafer" userId="S::markus.lafer@neoom.com::2fabdc3b-44c0-4dcb-9cb5-92d2c1ed9265" providerId="AD" clId="Web-{4868FD5D-8CD5-8879-FFE7-0B6868E4C2AA}" dt="2023-12-04T15:10:39.540" v="16" actId="20577"/>
          <ac:spMkLst>
            <pc:docMk/>
            <pc:sldMk cId="0" sldId="256"/>
            <ac:spMk id="19" creationId="{00000000-0000-0000-0000-000000000000}"/>
          </ac:spMkLst>
        </pc:spChg>
        <pc:spChg chg="add mod">
          <ac:chgData name="Markus Lafer" userId="S::markus.lafer@neoom.com::2fabdc3b-44c0-4dcb-9cb5-92d2c1ed9265" providerId="AD" clId="Web-{4868FD5D-8CD5-8879-FFE7-0B6868E4C2AA}" dt="2023-12-04T15:11:44.276" v="27" actId="20577"/>
          <ac:spMkLst>
            <pc:docMk/>
            <pc:sldMk cId="0" sldId="256"/>
            <ac:spMk id="24" creationId="{F4A22246-FF87-903B-D985-B10AC41099B8}"/>
          </ac:spMkLst>
        </pc:spChg>
        <pc:picChg chg="add del">
          <ac:chgData name="Markus Lafer" userId="S::markus.lafer@neoom.com::2fabdc3b-44c0-4dcb-9cb5-92d2c1ed9265" providerId="AD" clId="Web-{4868FD5D-8CD5-8879-FFE7-0B6868E4C2AA}" dt="2023-12-04T15:10:55.119" v="19"/>
          <ac:picMkLst>
            <pc:docMk/>
            <pc:sldMk cId="0" sldId="256"/>
            <ac:picMk id="22" creationId="{08AC512A-E82E-C7AA-35FA-3072CB0D96BC}"/>
          </ac:picMkLst>
        </pc:picChg>
      </pc:sldChg>
    </pc:docChg>
  </pc:docChgLst>
  <pc:docChgLst>
    <pc:chgData name="b.brandner@elektrotechnik-wild.at" userId="S::urn:spo:guest#b.brandner@elektrotechnik-wild.at::" providerId="AD" clId="Web-{1F62FA03-DF61-CB9B-6B88-BE8A48B45A81}"/>
    <pc:docChg chg="modSld">
      <pc:chgData name="b.brandner@elektrotechnik-wild.at" userId="S::urn:spo:guest#b.brandner@elektrotechnik-wild.at::" providerId="AD" clId="Web-{1F62FA03-DF61-CB9B-6B88-BE8A48B45A81}" dt="2023-09-25T02:41:14.139" v="38"/>
      <pc:docMkLst>
        <pc:docMk/>
      </pc:docMkLst>
      <pc:sldChg chg="modSp">
        <pc:chgData name="b.brandner@elektrotechnik-wild.at" userId="S::urn:spo:guest#b.brandner@elektrotechnik-wild.at::" providerId="AD" clId="Web-{1F62FA03-DF61-CB9B-6B88-BE8A48B45A81}" dt="2023-09-25T02:41:14.139" v="38"/>
        <pc:sldMkLst>
          <pc:docMk/>
          <pc:sldMk cId="0" sldId="256"/>
        </pc:sldMkLst>
        <pc:spChg chg="mod">
          <ac:chgData name="b.brandner@elektrotechnik-wild.at" userId="S::urn:spo:guest#b.brandner@elektrotechnik-wild.at::" providerId="AD" clId="Web-{1F62FA03-DF61-CB9B-6B88-BE8A48B45A81}" dt="2023-09-25T02:41:14.139" v="38"/>
          <ac:spMkLst>
            <pc:docMk/>
            <pc:sldMk cId="0" sldId="256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162723">
            <a:off x="2057329" y="6073163"/>
            <a:ext cx="8298776" cy="4408766"/>
            <a:chOff x="0" y="0"/>
            <a:chExt cx="2966720" cy="15760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66720" cy="1576085"/>
            </a:xfrm>
            <a:custGeom>
              <a:avLst/>
              <a:gdLst/>
              <a:ahLst/>
              <a:cxnLst/>
              <a:rect l="l" t="t" r="r" b="b"/>
              <a:pathLst>
                <a:path w="2966720" h="1576085">
                  <a:moveTo>
                    <a:pt x="1483360" y="0"/>
                  </a:moveTo>
                  <a:lnTo>
                    <a:pt x="2966720" y="1576085"/>
                  </a:lnTo>
                  <a:lnTo>
                    <a:pt x="0" y="1576085"/>
                  </a:lnTo>
                  <a:lnTo>
                    <a:pt x="1483360" y="0"/>
                  </a:lnTo>
                  <a:close/>
                </a:path>
              </a:pathLst>
            </a:custGeom>
            <a:gradFill rotWithShape="1">
              <a:gsLst>
                <a:gs pos="0">
                  <a:srgbClr val="6CBD9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de-A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471586">
            <a:off x="-503655" y="1848144"/>
            <a:ext cx="8876682" cy="2318306"/>
            <a:chOff x="0" y="0"/>
            <a:chExt cx="3156153" cy="8242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56153" cy="824287"/>
            </a:xfrm>
            <a:custGeom>
              <a:avLst/>
              <a:gdLst/>
              <a:ahLst/>
              <a:cxnLst/>
              <a:rect l="l" t="t" r="r" b="b"/>
              <a:pathLst>
                <a:path w="3156153" h="824287">
                  <a:moveTo>
                    <a:pt x="33142" y="0"/>
                  </a:moveTo>
                  <a:lnTo>
                    <a:pt x="3123011" y="0"/>
                  </a:lnTo>
                  <a:cubicBezTo>
                    <a:pt x="3131801" y="0"/>
                    <a:pt x="3140231" y="3492"/>
                    <a:pt x="3146446" y="9707"/>
                  </a:cubicBezTo>
                  <a:cubicBezTo>
                    <a:pt x="3152662" y="15923"/>
                    <a:pt x="3156153" y="24352"/>
                    <a:pt x="3156153" y="33142"/>
                  </a:cubicBezTo>
                  <a:lnTo>
                    <a:pt x="3156153" y="791144"/>
                  </a:lnTo>
                  <a:cubicBezTo>
                    <a:pt x="3156153" y="799934"/>
                    <a:pt x="3152662" y="808364"/>
                    <a:pt x="3146446" y="814579"/>
                  </a:cubicBezTo>
                  <a:cubicBezTo>
                    <a:pt x="3140231" y="820795"/>
                    <a:pt x="3131801" y="824287"/>
                    <a:pt x="3123011" y="824287"/>
                  </a:cubicBezTo>
                  <a:lnTo>
                    <a:pt x="33142" y="824287"/>
                  </a:lnTo>
                  <a:cubicBezTo>
                    <a:pt x="24352" y="824287"/>
                    <a:pt x="15923" y="820795"/>
                    <a:pt x="9707" y="814579"/>
                  </a:cubicBezTo>
                  <a:cubicBezTo>
                    <a:pt x="3492" y="808364"/>
                    <a:pt x="0" y="799934"/>
                    <a:pt x="0" y="791144"/>
                  </a:cubicBezTo>
                  <a:lnTo>
                    <a:pt x="0" y="33142"/>
                  </a:lnTo>
                  <a:cubicBezTo>
                    <a:pt x="0" y="24352"/>
                    <a:pt x="3492" y="15923"/>
                    <a:pt x="9707" y="9707"/>
                  </a:cubicBezTo>
                  <a:cubicBezTo>
                    <a:pt x="15923" y="3492"/>
                    <a:pt x="24352" y="0"/>
                    <a:pt x="3314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CBD98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206533" y="-1565544"/>
            <a:ext cx="12438390" cy="5223648"/>
            <a:chOff x="0" y="0"/>
            <a:chExt cx="4422538" cy="18572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22539" cy="1857297"/>
            </a:xfrm>
            <a:custGeom>
              <a:avLst/>
              <a:gdLst/>
              <a:ahLst/>
              <a:cxnLst/>
              <a:rect l="l" t="t" r="r" b="b"/>
              <a:pathLst>
                <a:path w="4422539" h="1857297">
                  <a:moveTo>
                    <a:pt x="2211269" y="0"/>
                  </a:moveTo>
                  <a:cubicBezTo>
                    <a:pt x="990019" y="0"/>
                    <a:pt x="0" y="415770"/>
                    <a:pt x="0" y="928649"/>
                  </a:cubicBezTo>
                  <a:cubicBezTo>
                    <a:pt x="0" y="1441527"/>
                    <a:pt x="990019" y="1857297"/>
                    <a:pt x="2211269" y="1857297"/>
                  </a:cubicBezTo>
                  <a:cubicBezTo>
                    <a:pt x="3432520" y="1857297"/>
                    <a:pt x="4422539" y="1441527"/>
                    <a:pt x="4422539" y="928649"/>
                  </a:cubicBezTo>
                  <a:cubicBezTo>
                    <a:pt x="4422539" y="415770"/>
                    <a:pt x="3432520" y="0"/>
                    <a:pt x="221126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721001" y="2657211"/>
            <a:ext cx="5846866" cy="3657029"/>
          </a:xfrm>
          <a:custGeom>
            <a:avLst/>
            <a:gdLst/>
            <a:ahLst/>
            <a:cxnLst/>
            <a:rect l="l" t="t" r="r" b="b"/>
            <a:pathLst>
              <a:path w="5846866" h="3657029">
                <a:moveTo>
                  <a:pt x="0" y="0"/>
                </a:moveTo>
                <a:lnTo>
                  <a:pt x="5846866" y="0"/>
                </a:lnTo>
                <a:lnTo>
                  <a:pt x="5846866" y="3657029"/>
                </a:lnTo>
                <a:lnTo>
                  <a:pt x="0" y="3657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/>
          <p:cNvSpPr/>
          <p:nvPr/>
        </p:nvSpPr>
        <p:spPr>
          <a:xfrm rot="389298">
            <a:off x="4109943" y="3658263"/>
            <a:ext cx="3743170" cy="6053386"/>
          </a:xfrm>
          <a:custGeom>
            <a:avLst/>
            <a:gdLst/>
            <a:ahLst/>
            <a:cxnLst/>
            <a:rect l="l" t="t" r="r" b="b"/>
            <a:pathLst>
              <a:path w="3743170" h="6053386">
                <a:moveTo>
                  <a:pt x="0" y="0"/>
                </a:moveTo>
                <a:lnTo>
                  <a:pt x="3743170" y="0"/>
                </a:lnTo>
                <a:lnTo>
                  <a:pt x="3743170" y="6053386"/>
                </a:lnTo>
                <a:lnTo>
                  <a:pt x="0" y="60533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/>
          <p:cNvSpPr/>
          <p:nvPr/>
        </p:nvSpPr>
        <p:spPr>
          <a:xfrm>
            <a:off x="6390454" y="2089284"/>
            <a:ext cx="358037" cy="348615"/>
          </a:xfrm>
          <a:custGeom>
            <a:avLst/>
            <a:gdLst/>
            <a:ahLst/>
            <a:cxnLst/>
            <a:rect l="l" t="t" r="r" b="b"/>
            <a:pathLst>
              <a:path w="358037" h="348615">
                <a:moveTo>
                  <a:pt x="0" y="0"/>
                </a:moveTo>
                <a:lnTo>
                  <a:pt x="358037" y="0"/>
                </a:lnTo>
                <a:lnTo>
                  <a:pt x="358037" y="348615"/>
                </a:lnTo>
                <a:lnTo>
                  <a:pt x="0" y="3486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/>
          <p:cNvSpPr/>
          <p:nvPr/>
        </p:nvSpPr>
        <p:spPr>
          <a:xfrm>
            <a:off x="2134972" y="8940264"/>
            <a:ext cx="1656700" cy="331691"/>
          </a:xfrm>
          <a:custGeom>
            <a:avLst/>
            <a:gdLst/>
            <a:ahLst/>
            <a:cxnLst/>
            <a:rect l="l" t="t" r="r" b="b"/>
            <a:pathLst>
              <a:path w="3479006" h="696538">
                <a:moveTo>
                  <a:pt x="0" y="0"/>
                </a:moveTo>
                <a:lnTo>
                  <a:pt x="3479006" y="0"/>
                </a:lnTo>
                <a:lnTo>
                  <a:pt x="3479006" y="696538"/>
                </a:lnTo>
                <a:lnTo>
                  <a:pt x="0" y="6965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TextBox 15"/>
          <p:cNvSpPr txBox="1"/>
          <p:nvPr/>
        </p:nvSpPr>
        <p:spPr>
          <a:xfrm>
            <a:off x="661241" y="1386339"/>
            <a:ext cx="49620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1D2924"/>
                </a:solidFill>
                <a:latin typeface="Inter Heavy"/>
              </a:rPr>
              <a:t>DU</a:t>
            </a:r>
            <a:r>
              <a:rPr lang="en-US" sz="4199" dirty="0">
                <a:solidFill>
                  <a:srgbClr val="1D2924"/>
                </a:solidFill>
                <a:latin typeface="Inter Bold"/>
              </a:rPr>
              <a:t> </a:t>
            </a:r>
            <a:r>
              <a:rPr lang="en-US" sz="4199" dirty="0" err="1">
                <a:solidFill>
                  <a:srgbClr val="1D2924"/>
                </a:solidFill>
                <a:latin typeface="Inter Medium"/>
              </a:rPr>
              <a:t>bist</a:t>
            </a:r>
            <a:r>
              <a:rPr lang="en-US" sz="4199" dirty="0">
                <a:solidFill>
                  <a:srgbClr val="1D2924"/>
                </a:solidFill>
                <a:latin typeface="Inter Medium"/>
              </a:rPr>
              <a:t> </a:t>
            </a:r>
            <a:r>
              <a:rPr lang="en-US" sz="4199" dirty="0" err="1">
                <a:solidFill>
                  <a:srgbClr val="1D2924"/>
                </a:solidFill>
                <a:latin typeface="Inter Medium"/>
              </a:rPr>
              <a:t>eingeladen</a:t>
            </a:r>
            <a:r>
              <a:rPr lang="en-US" sz="4199" dirty="0">
                <a:solidFill>
                  <a:srgbClr val="1D2924"/>
                </a:solidFill>
                <a:latin typeface="Inter Medium"/>
              </a:rPr>
              <a:t>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3523" y="2051184"/>
            <a:ext cx="57878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 err="1">
                <a:solidFill>
                  <a:srgbClr val="1D2924"/>
                </a:solidFill>
                <a:latin typeface="Inter Medium"/>
              </a:rPr>
              <a:t>werde</a:t>
            </a:r>
            <a:r>
              <a:rPr lang="en-US" sz="2399" dirty="0">
                <a:solidFill>
                  <a:srgbClr val="1D2924"/>
                </a:solidFill>
                <a:latin typeface="Inter Medium"/>
              </a:rPr>
              <a:t> Teil </a:t>
            </a:r>
            <a:r>
              <a:rPr lang="en-US" sz="2399" dirty="0" err="1">
                <a:solidFill>
                  <a:srgbClr val="1D2924"/>
                </a:solidFill>
                <a:latin typeface="Inter Medium"/>
              </a:rPr>
              <a:t>einer</a:t>
            </a:r>
            <a:r>
              <a:rPr lang="en-US" sz="2399" dirty="0">
                <a:solidFill>
                  <a:srgbClr val="1D2924"/>
                </a:solidFill>
                <a:latin typeface="Inter Medium"/>
              </a:rPr>
              <a:t> </a:t>
            </a:r>
            <a:r>
              <a:rPr lang="en-US" sz="2399" dirty="0" err="1">
                <a:solidFill>
                  <a:srgbClr val="ED654A"/>
                </a:solidFill>
                <a:latin typeface="Inter Heavy"/>
              </a:rPr>
              <a:t>Energiegemeinschaft</a:t>
            </a:r>
            <a:r>
              <a:rPr lang="en-US" sz="2399" dirty="0">
                <a:solidFill>
                  <a:srgbClr val="6CBD99"/>
                </a:solidFill>
                <a:latin typeface="Inter Heavy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078" y="7770977"/>
            <a:ext cx="3693319" cy="29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dirty="0">
                <a:solidFill>
                  <a:srgbClr val="1D2924"/>
                </a:solidFill>
                <a:latin typeface="Inter"/>
              </a:rPr>
              <a:t>Bring </a:t>
            </a:r>
            <a:r>
              <a:rPr lang="en-US" sz="1799" dirty="0" err="1">
                <a:solidFill>
                  <a:srgbClr val="1D2924"/>
                </a:solidFill>
                <a:latin typeface="Inter"/>
              </a:rPr>
              <a:t>deine</a:t>
            </a:r>
            <a:r>
              <a:rPr lang="en-US" sz="1799" dirty="0">
                <a:solidFill>
                  <a:srgbClr val="1D2924"/>
                </a:solidFill>
                <a:latin typeface="Inter"/>
              </a:rPr>
              <a:t> </a:t>
            </a:r>
            <a:r>
              <a:rPr lang="en-US" sz="1799" dirty="0" err="1">
                <a:solidFill>
                  <a:srgbClr val="1D2924"/>
                </a:solidFill>
                <a:latin typeface="Inter"/>
              </a:rPr>
              <a:t>Stromrechnung</a:t>
            </a:r>
            <a:r>
              <a:rPr lang="en-US" sz="1799" dirty="0">
                <a:solidFill>
                  <a:srgbClr val="1D2924"/>
                </a:solidFill>
                <a:latin typeface="Inter"/>
              </a:rPr>
              <a:t> </a:t>
            </a:r>
            <a:r>
              <a:rPr lang="en-US" sz="1799" dirty="0" err="1">
                <a:solidFill>
                  <a:srgbClr val="1D2924"/>
                </a:solidFill>
                <a:latin typeface="Inter"/>
              </a:rPr>
              <a:t>mit</a:t>
            </a:r>
            <a:r>
              <a:rPr lang="en-US" sz="1799" dirty="0">
                <a:solidFill>
                  <a:srgbClr val="1D2924"/>
                </a:solidFill>
                <a:latin typeface="Inter"/>
              </a:rPr>
              <a:t>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49706" y="442595"/>
            <a:ext cx="7769707" cy="39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Inter Bold"/>
              </a:rPr>
              <a:t> </a:t>
            </a:r>
            <a:r>
              <a:rPr lang="en-US" sz="2100" dirty="0" err="1">
                <a:solidFill>
                  <a:srgbClr val="000000"/>
                </a:solidFill>
                <a:latin typeface="Inter Bold"/>
                <a:ea typeface="Inter Bold"/>
                <a:cs typeface="Calibri"/>
              </a:rPr>
              <a:t>Haasgasse</a:t>
            </a:r>
            <a:r>
              <a:rPr lang="en-US" sz="2100" dirty="0">
                <a:solidFill>
                  <a:srgbClr val="000000"/>
                </a:solidFill>
                <a:latin typeface="Inter Bold"/>
                <a:ea typeface="Inter Bold"/>
                <a:cs typeface="Calibri"/>
              </a:rPr>
              <a:t> 24, 2120 </a:t>
            </a:r>
            <a:r>
              <a:rPr lang="en-US" sz="2100" dirty="0" err="1">
                <a:solidFill>
                  <a:srgbClr val="000000"/>
                </a:solidFill>
                <a:latin typeface="Inter Bold"/>
                <a:ea typeface="Inter Bold"/>
                <a:cs typeface="Calibri"/>
              </a:rPr>
              <a:t>Wolkersdorf</a:t>
            </a:r>
            <a:r>
              <a:rPr lang="en-US" sz="2100" dirty="0">
                <a:solidFill>
                  <a:srgbClr val="000000"/>
                </a:solidFill>
                <a:latin typeface="Inter Bold"/>
                <a:ea typeface="Inter Bold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Inter Bold"/>
                <a:ea typeface="Inter Bold"/>
                <a:cs typeface="Calibri"/>
              </a:rPr>
              <a:t>im</a:t>
            </a:r>
            <a:r>
              <a:rPr lang="en-US" sz="2100" dirty="0">
                <a:solidFill>
                  <a:srgbClr val="000000"/>
                </a:solidFill>
                <a:latin typeface="Inter Bold"/>
                <a:ea typeface="Inter Bold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Inter Bold"/>
                <a:ea typeface="Inter Bold"/>
                <a:cs typeface="Calibri"/>
              </a:rPr>
              <a:t>Weinviertel</a:t>
            </a:r>
            <a:endParaRPr lang="en-US" sz="2100" dirty="0" err="1">
              <a:solidFill>
                <a:srgbClr val="000000"/>
              </a:solidFill>
              <a:latin typeface="Inter Bold"/>
              <a:ea typeface="Inter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25081" y="829310"/>
            <a:ext cx="3694919" cy="42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50" dirty="0">
                <a:solidFill>
                  <a:srgbClr val="ED654A"/>
                </a:solidFill>
                <a:latin typeface="Inter Heavy"/>
              </a:rPr>
              <a:t>18.12.2023, 18:00 Uhr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7079" y="6384442"/>
            <a:ext cx="3693319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1D2924"/>
                </a:solidFill>
                <a:latin typeface="Inter Bold"/>
              </a:rPr>
              <a:t>INFOVERANSTALTUNG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6850" y="8242540"/>
            <a:ext cx="327116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>
                <a:solidFill>
                  <a:srgbClr val="1D2924"/>
                </a:solidFill>
                <a:latin typeface="Inter"/>
              </a:rPr>
              <a:t>Mehr </a:t>
            </a:r>
            <a:r>
              <a:rPr lang="en-US" sz="1500" dirty="0" err="1">
                <a:solidFill>
                  <a:srgbClr val="1D2924"/>
                </a:solidFill>
                <a:latin typeface="Inter"/>
              </a:rPr>
              <a:t>Infos</a:t>
            </a:r>
            <a:r>
              <a:rPr lang="en-US" sz="1500" dirty="0">
                <a:solidFill>
                  <a:srgbClr val="1D2924"/>
                </a:solidFill>
                <a:latin typeface="Inter"/>
              </a:rPr>
              <a:t> &amp; </a:t>
            </a:r>
            <a:r>
              <a:rPr lang="en-US" sz="1500" dirty="0" err="1">
                <a:solidFill>
                  <a:srgbClr val="1D2924"/>
                </a:solidFill>
                <a:latin typeface="Inter"/>
              </a:rPr>
              <a:t>Anmeldung</a:t>
            </a:r>
            <a:r>
              <a:rPr lang="en-US" sz="1500" dirty="0">
                <a:solidFill>
                  <a:srgbClr val="1D2924"/>
                </a:solidFill>
                <a:latin typeface="Inter"/>
              </a:rPr>
              <a:t> </a:t>
            </a:r>
            <a:r>
              <a:rPr lang="en-US" sz="1500" dirty="0" err="1">
                <a:solidFill>
                  <a:srgbClr val="1D2924"/>
                </a:solidFill>
                <a:latin typeface="Inter"/>
              </a:rPr>
              <a:t>unter</a:t>
            </a:r>
            <a:r>
              <a:rPr lang="en-US" sz="1500" dirty="0">
                <a:solidFill>
                  <a:srgbClr val="1D2924"/>
                </a:solidFill>
                <a:latin typeface="Inter"/>
              </a:rPr>
              <a:t>: 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1D2924"/>
                </a:solidFill>
                <a:latin typeface="Inter"/>
              </a:rPr>
              <a:t>neoom.com/</a:t>
            </a:r>
            <a:r>
              <a:rPr lang="en-US" sz="1500" dirty="0" err="1">
                <a:solidFill>
                  <a:srgbClr val="1D2924"/>
                </a:solidFill>
                <a:latin typeface="Inter"/>
              </a:rPr>
              <a:t>infoveranstaltung</a:t>
            </a:r>
            <a:endParaRPr lang="en-US" sz="1500" dirty="0">
              <a:solidFill>
                <a:srgbClr val="1D2924"/>
              </a:solidFill>
              <a:latin typeface="Inter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1565A7A-04A7-3EF8-89D1-F6CBEE237144}"/>
              </a:ext>
            </a:extLst>
          </p:cNvPr>
          <p:cNvSpPr txBox="1"/>
          <p:nvPr/>
        </p:nvSpPr>
        <p:spPr>
          <a:xfrm>
            <a:off x="467884" y="6803433"/>
            <a:ext cx="3956351" cy="842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20"/>
              </a:lnSpc>
            </a:pPr>
            <a:r>
              <a:rPr lang="en-US" sz="1800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Beziehe</a:t>
            </a:r>
            <a:r>
              <a:rPr lang="en-US" sz="18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 und </a:t>
            </a:r>
            <a:r>
              <a:rPr lang="en-US" sz="1800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teile</a:t>
            </a:r>
            <a:r>
              <a:rPr lang="en-US" sz="18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 Strom </a:t>
            </a:r>
            <a:r>
              <a:rPr lang="en-US" sz="1800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unabhängig</a:t>
            </a:r>
            <a:r>
              <a:rPr lang="en-US" sz="18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mit</a:t>
            </a:r>
            <a:r>
              <a:rPr lang="en-US" sz="18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deinen</a:t>
            </a:r>
            <a:r>
              <a:rPr lang="en-US" sz="18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Nachbarn</a:t>
            </a:r>
            <a:r>
              <a:rPr lang="en-US" sz="180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</a:rPr>
              <a:t>!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A22246-FF87-903B-D985-B10AC41099B8}"/>
              </a:ext>
            </a:extLst>
          </p:cNvPr>
          <p:cNvSpPr txBox="1"/>
          <p:nvPr/>
        </p:nvSpPr>
        <p:spPr>
          <a:xfrm>
            <a:off x="285984" y="8878510"/>
            <a:ext cx="16509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ea typeface="Calibri"/>
                <a:cs typeface="Calibri"/>
              </a:rPr>
              <a:t>LOGO einfügen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0e6e6b-f86b-488d-8017-ba40a91247ec">
      <Terms xmlns="http://schemas.microsoft.com/office/infopath/2007/PartnerControls"/>
    </lcf76f155ced4ddcb4097134ff3c332f>
    <TaxCatchAll xmlns="c34c2743-258f-44a3-8d49-84205cb5a5cb" xsi:nil="true"/>
    <SharedWithUsers xmlns="c34c2743-258f-44a3-8d49-84205cb5a5cb">
      <UserInfo>
        <DisplayName>Teresa Gumhalter</DisplayName>
        <AccountId>248</AccountId>
        <AccountType/>
      </UserInfo>
      <UserInfo>
        <DisplayName>Katharina Merkle</DisplayName>
        <AccountId>279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B78947F274584DAEA43C7ADA6E7636" ma:contentTypeVersion="18" ma:contentTypeDescription="Ein neues Dokument erstellen." ma:contentTypeScope="" ma:versionID="db38967e7055cc5fab5b1a9e87c56002">
  <xsd:schema xmlns:xsd="http://www.w3.org/2001/XMLSchema" xmlns:xs="http://www.w3.org/2001/XMLSchema" xmlns:p="http://schemas.microsoft.com/office/2006/metadata/properties" xmlns:ns2="c34c2743-258f-44a3-8d49-84205cb5a5cb" xmlns:ns3="3b0e6e6b-f86b-488d-8017-ba40a91247ec" targetNamespace="http://schemas.microsoft.com/office/2006/metadata/properties" ma:root="true" ma:fieldsID="623318a113778cbe22078c72a9cf4a2b" ns2:_="" ns3:_="">
    <xsd:import namespace="c34c2743-258f-44a3-8d49-84205cb5a5cb"/>
    <xsd:import namespace="3b0e6e6b-f86b-488d-8017-ba40a91247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c2743-258f-44a3-8d49-84205cb5a5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description="" ma:hidden="true" ma:list="{bddddda4-c1aa-450a-ae22-b4823b615a95}" ma:internalName="TaxCatchAll" ma:showField="CatchAllData" ma:web="c34c2743-258f-44a3-8d49-84205cb5a5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e6e6b-f86b-488d-8017-ba40a9124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1e72187a-74fa-472b-8043-615bde5e9b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D93BBF-1108-4F05-879E-20CC6D127149}">
  <ds:schemaRefs>
    <ds:schemaRef ds:uri="3b0e6e6b-f86b-488d-8017-ba40a91247ec"/>
    <ds:schemaRef ds:uri="c34c2743-258f-44a3-8d49-84205cb5a5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855AA9-218B-4E5E-945B-2DD9A19428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5D7C8-4B40-4663-9FB4-A3C50B83C4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Benutzerdefiniert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eg-wse</dc:title>
  <cp:lastModifiedBy>Heidelinde Schönstein</cp:lastModifiedBy>
  <cp:revision>53</cp:revision>
  <dcterms:created xsi:type="dcterms:W3CDTF">2006-08-16T00:00:00Z</dcterms:created>
  <dcterms:modified xsi:type="dcterms:W3CDTF">2023-12-04T15:12:54Z</dcterms:modified>
  <dc:identifier>DAFqkUXojnc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0x01010096B78947F274584DAEA43C7ADA6E7636</vt:lpwstr>
  </property>
  <property fmtid="{D5CDD505-2E9C-101B-9397-08002B2CF9AE}" pid="3" name="MediaServiceImageTags">
    <vt:lpwstr/>
  </property>
</Properties>
</file>